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8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7" r:id="rId16"/>
    <p:sldId id="295" r:id="rId17"/>
    <p:sldId id="298" r:id="rId18"/>
    <p:sldId id="299" r:id="rId19"/>
    <p:sldId id="300" r:id="rId20"/>
    <p:sldId id="301" r:id="rId21"/>
  </p:sldIdLst>
  <p:sldSz cx="9144000" cy="5143500" type="screen16x9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7835" autoAdjust="0"/>
  </p:normalViewPr>
  <p:slideViewPr>
    <p:cSldViewPr>
      <p:cViewPr>
        <p:scale>
          <a:sx n="66" d="100"/>
          <a:sy n="66" d="100"/>
        </p:scale>
        <p:origin x="-1188" y="-33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9F2BB700-D04A-4D61-A52A-AF0592F32CA8}" type="datetimeFigureOut">
              <a:rPr kumimoji="1" lang="ja-JP" altLang="en-US" smtClean="0"/>
              <a:pPr/>
              <a:t>2019/9/18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1" tIns="45501" rIns="91001" bIns="45501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768" y="4715351"/>
            <a:ext cx="5438140" cy="4466591"/>
          </a:xfrm>
          <a:prstGeom prst="rect">
            <a:avLst/>
          </a:prstGeom>
        </p:spPr>
        <p:txBody>
          <a:bodyPr vert="horz" lIns="91001" tIns="45501" rIns="91001" bIns="45501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9118"/>
            <a:ext cx="2945659" cy="49593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443" y="9429118"/>
            <a:ext cx="2945659" cy="49593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77FE3911-FFE8-49C6-A3AB-C162B2E6A8C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ja-JP" altLang="en-US" dirty="0" smtClean="0"/>
              <a:t>ああああ</a:t>
            </a:r>
          </a:p>
        </p:txBody>
      </p:sp>
      <p:sp>
        <p:nvSpPr>
          <p:cNvPr id="8196" name="スライド番号プレースホルダー 1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73CF70A-3009-4A2C-963C-341ADDB1CFD9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E3911-FFE8-49C6-A3AB-C162B2E6A8C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E3911-FFE8-49C6-A3AB-C162B2E6A8CD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149736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838312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58903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76942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339150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15844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2019/9/18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48978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2019/9/18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592443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2019/9/18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1131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022334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779401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AB1AB-E856-401E-A166-BECF75E04E11}" type="datetimeFigureOut">
              <a:rPr kumimoji="1" lang="ja-JP" altLang="en-US" smtClean="0"/>
              <a:pPr/>
              <a:t>2019/9/18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508672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76376" y="2041922"/>
            <a:ext cx="6588125" cy="97512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400" dirty="0" smtClean="0">
                <a:latin typeface="Meiryo UI" pitchFamily="50" charset="-128"/>
                <a:ea typeface="Meiryo UI" pitchFamily="50" charset="-128"/>
              </a:rPr>
              <a:t>第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37</a:t>
            </a:r>
            <a:r>
              <a:rPr lang="ja-JP" altLang="en-US" sz="4400" dirty="0" smtClean="0">
                <a:latin typeface="Meiryo UI" pitchFamily="50" charset="-128"/>
                <a:ea typeface="Meiryo UI" pitchFamily="50" charset="-128"/>
              </a:rPr>
              <a:t>回　</a:t>
            </a:r>
            <a:r>
              <a:rPr lang="en-US" altLang="ja-JP" sz="4400" dirty="0" smtClean="0">
                <a:latin typeface="Meiryo UI" pitchFamily="50" charset="-128"/>
                <a:ea typeface="Meiryo UI" pitchFamily="50" charset="-128"/>
              </a:rPr>
              <a:t>Assist</a:t>
            </a:r>
            <a:r>
              <a:rPr lang="ja-JP" altLang="en-US" sz="4400" dirty="0" smtClean="0">
                <a:latin typeface="Meiryo UI" pitchFamily="50" charset="-128"/>
                <a:ea typeface="Meiryo UI" pitchFamily="50" charset="-128"/>
              </a:rPr>
              <a:t>勉強会</a:t>
            </a:r>
            <a:endParaRPr lang="ja-JP" altLang="en-US" sz="4400" dirty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14414" y="3143254"/>
            <a:ext cx="6899275" cy="97155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ja-JP" altLang="en-US" sz="3200" b="1" dirty="0" smtClean="0">
                <a:latin typeface="Meiryo UI" pitchFamily="50" charset="-128"/>
                <a:ea typeface="Meiryo UI" pitchFamily="50" charset="-128"/>
              </a:rPr>
              <a:t>テーマ①  　</a:t>
            </a:r>
            <a:r>
              <a:rPr lang="en-US" altLang="ja-JP" b="1" dirty="0" err="1" smtClean="0">
                <a:latin typeface="Meiryo UI" pitchFamily="50" charset="-128"/>
                <a:ea typeface="Meiryo UI" pitchFamily="50" charset="-128"/>
              </a:rPr>
              <a:t>S</a:t>
            </a:r>
            <a:r>
              <a:rPr lang="en-US" altLang="ja-JP" sz="3200" b="1" dirty="0" err="1" smtClean="0">
                <a:latin typeface="Meiryo UI" pitchFamily="50" charset="-128"/>
                <a:ea typeface="Meiryo UI" pitchFamily="50" charset="-128"/>
              </a:rPr>
              <a:t>tudyplus</a:t>
            </a:r>
            <a:r>
              <a:rPr lang="ja-JP" altLang="en-US" sz="3200" b="1" dirty="0" smtClean="0">
                <a:latin typeface="Meiryo UI" pitchFamily="50" charset="-128"/>
                <a:ea typeface="Meiryo UI" pitchFamily="50" charset="-128"/>
              </a:rPr>
              <a:t>連携</a:t>
            </a:r>
            <a:endParaRPr lang="en-US" altLang="ja-JP" sz="3200" b="1" dirty="0" smtClean="0">
              <a:latin typeface="Meiryo UI" pitchFamily="50" charset="-128"/>
              <a:ea typeface="Meiryo UI" pitchFamily="50" charset="-128"/>
            </a:endParaRPr>
          </a:p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ja-JP" altLang="en-US" b="1" dirty="0" smtClean="0">
                <a:latin typeface="Meiryo UI" pitchFamily="50" charset="-128"/>
                <a:ea typeface="Meiryo UI" pitchFamily="50" charset="-128"/>
              </a:rPr>
              <a:t>テーマ②　　　　入試問題教材</a:t>
            </a:r>
            <a:endParaRPr lang="en-US" altLang="ja-JP" sz="3200" b="1" dirty="0" smtClean="0"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7172" name="Picture 3" descr="C:\Users\arisawa\Desktop\Resized\アシスト／欧文ロ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506017"/>
            <a:ext cx="7620000" cy="1535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スライド番号プレースホルダー 3"/>
          <p:cNvSpPr>
            <a:spLocks noGrp="1"/>
          </p:cNvSpPr>
          <p:nvPr>
            <p:ph type="sldNum" sz="quarter" idx="12"/>
          </p:nvPr>
        </p:nvSpPr>
        <p:spPr bwMode="auto">
          <a:xfrm>
            <a:off x="8347075" y="4677966"/>
            <a:ext cx="520700" cy="273844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FC73A50E-16AA-4804-A9E0-E1DE6D9BCE34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00048"/>
            <a:ext cx="8655076" cy="3808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9375" y="485775"/>
            <a:ext cx="3905250" cy="417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4450" y="482600"/>
            <a:ext cx="3973513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1275" y="584200"/>
            <a:ext cx="6519863" cy="397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6"/>
            <a:ext cx="8469313" cy="281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1000100" y="3357568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・生徒が学習の記録を残す。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・一晩明けると全員が表示。</a:t>
            </a:r>
            <a:endParaRPr kumimoji="1" lang="ja-JP" altLang="en-US" dirty="0">
              <a:latin typeface="Meiryo UI" pitchFamily="50" charset="-128"/>
              <a:ea typeface="Meiryo UI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42976" y="1643056"/>
            <a:ext cx="69294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 smtClean="0">
                <a:latin typeface="Meiryo UI" pitchFamily="50" charset="-128"/>
                <a:ea typeface="Meiryo UI" pitchFamily="50" charset="-128"/>
              </a:rPr>
              <a:t>■</a:t>
            </a:r>
            <a:r>
              <a:rPr kumimoji="1" lang="en-US" altLang="ja-JP" sz="5400" dirty="0" err="1" smtClean="0">
                <a:latin typeface="Meiryo UI" pitchFamily="50" charset="-128"/>
                <a:ea typeface="Meiryo UI" pitchFamily="50" charset="-128"/>
              </a:rPr>
              <a:t>Studyplus</a:t>
            </a:r>
            <a:r>
              <a:rPr kumimoji="1" lang="ja-JP" altLang="en-US" sz="5400" dirty="0" smtClean="0">
                <a:latin typeface="Meiryo UI" pitchFamily="50" charset="-128"/>
                <a:ea typeface="Meiryo UI" pitchFamily="50" charset="-128"/>
              </a:rPr>
              <a:t>との連携</a:t>
            </a:r>
            <a:endParaRPr kumimoji="1" lang="en-US" altLang="ja-JP" sz="5400" dirty="0" smtClean="0">
              <a:latin typeface="Meiryo UI" pitchFamily="50" charset="-128"/>
              <a:ea typeface="Meiryo UI" pitchFamily="50" charset="-128"/>
            </a:endParaRPr>
          </a:p>
          <a:p>
            <a:pPr algn="ctr"/>
            <a:r>
              <a:rPr lang="ja-JP" altLang="en-US" sz="5400" dirty="0" smtClean="0">
                <a:latin typeface="Meiryo UI" pitchFamily="50" charset="-128"/>
                <a:ea typeface="Meiryo UI" pitchFamily="50" charset="-128"/>
              </a:rPr>
              <a:t>（有料オプション）</a:t>
            </a:r>
            <a:endParaRPr kumimoji="1" lang="ja-JP" altLang="en-US" sz="5400" dirty="0">
              <a:latin typeface="Meiryo UI" pitchFamily="50" charset="-128"/>
              <a:ea typeface="Meiryo UI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10"/>
            <a:ext cx="7143800" cy="2792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正方形/長方形 4"/>
          <p:cNvSpPr/>
          <p:nvPr/>
        </p:nvSpPr>
        <p:spPr>
          <a:xfrm>
            <a:off x="642910" y="2000246"/>
            <a:ext cx="1285884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28596" y="3643320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Assist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と連携をしたら使える機能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ここ以外のその他の機能には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1ID 750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円かかります。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178175"/>
            <a:ext cx="3844925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00100" y="1785932"/>
            <a:ext cx="7143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都道府県別入試対策教材の作成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■「東京」「千葉」「埼玉」→日本教材出版発行の「必勝」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1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科目約６０ページ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2019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年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11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月は英数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2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科目リリース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■北海道・神奈川・兵庫・大阪→青山英語学院販売の入試過去問題集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(2018</a:t>
            </a:r>
            <a:r>
              <a:rPr lang="ja-JP" altLang="en-US" dirty="0" err="1" smtClean="0">
                <a:latin typeface="Meiryo UI" pitchFamily="50" charset="-128"/>
                <a:ea typeface="Meiryo UI" pitchFamily="50" charset="-128"/>
              </a:rPr>
              <a:t>、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2019)</a:t>
            </a:r>
          </a:p>
          <a:p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2019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年</a:t>
            </a:r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11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月は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2018,2019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年度の英数理社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4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科目リリース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857224" y="785800"/>
            <a:ext cx="6899275" cy="971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テーマ②　　　　入試問題教材</a:t>
            </a:r>
            <a:endParaRPr kumimoji="1" lang="en-US" altLang="ja-JP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14494"/>
            <a:ext cx="33242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500034" y="35717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「必勝」について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28728" y="121442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埼玉英語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643056"/>
            <a:ext cx="3033700" cy="321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テキスト ボックス 7"/>
          <p:cNvSpPr txBox="1"/>
          <p:nvPr/>
        </p:nvSpPr>
        <p:spPr>
          <a:xfrm>
            <a:off x="6072198" y="114299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千葉数学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219075"/>
            <a:ext cx="8639175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正方形/長方形 4"/>
          <p:cNvSpPr/>
          <p:nvPr/>
        </p:nvSpPr>
        <p:spPr>
          <a:xfrm>
            <a:off x="428596" y="1214428"/>
            <a:ext cx="8429684" cy="15970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43438" y="201596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  <a:latin typeface="Meiryo UI" pitchFamily="50" charset="-128"/>
                <a:ea typeface="Meiryo UI" pitchFamily="50" charset="-128"/>
              </a:rPr>
              <a:t>ていねい</a:t>
            </a:r>
            <a:endParaRPr kumimoji="1" lang="ja-JP" altLang="en-US" dirty="0">
              <a:solidFill>
                <a:srgbClr val="FF0000"/>
              </a:solidFill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28596" y="2928940"/>
            <a:ext cx="8429684" cy="128588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14876" y="2974978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0000FF"/>
                </a:solidFill>
                <a:latin typeface="Meiryo UI" pitchFamily="50" charset="-128"/>
                <a:ea typeface="Meiryo UI" pitchFamily="50" charset="-128"/>
              </a:rPr>
              <a:t>標準</a:t>
            </a:r>
            <a:endParaRPr kumimoji="1" lang="ja-JP" altLang="en-US" dirty="0">
              <a:solidFill>
                <a:srgbClr val="0000FF"/>
              </a:solidFill>
              <a:latin typeface="Meiryo UI" pitchFamily="50" charset="-128"/>
              <a:ea typeface="Meiryo UI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00100" y="803660"/>
            <a:ext cx="714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■</a:t>
            </a:r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Assist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との連携方法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①</a:t>
            </a:r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Assist</a:t>
            </a:r>
            <a:r>
              <a:rPr kumimoji="1" lang="ja-JP" altLang="en-US" dirty="0" err="1" smtClean="0">
                <a:latin typeface="Meiryo UI" pitchFamily="50" charset="-128"/>
                <a:ea typeface="Meiryo UI" pitchFamily="50" charset="-128"/>
              </a:rPr>
              <a:t>への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申請⇒メールで利用したい旨ご一報ください。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②次の通り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Assist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⇒</a:t>
            </a:r>
            <a:r>
              <a:rPr lang="en-US" altLang="ja-JP" dirty="0" err="1" smtClean="0">
                <a:latin typeface="Meiryo UI" pitchFamily="50" charset="-128"/>
                <a:ea typeface="Meiryo UI" pitchFamily="50" charset="-128"/>
              </a:rPr>
              <a:t>studyplus</a:t>
            </a:r>
            <a:r>
              <a:rPr lang="ja-JP" altLang="en-US" dirty="0" err="1" smtClean="0">
                <a:latin typeface="Meiryo UI" pitchFamily="50" charset="-128"/>
                <a:ea typeface="Meiryo UI" pitchFamily="50" charset="-128"/>
              </a:rPr>
              <a:t>への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連携初期動作を行ってください。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※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全ての生徒が、</a:t>
            </a:r>
            <a:r>
              <a:rPr kumimoji="1" lang="en-US" altLang="ja-JP" dirty="0" err="1" smtClean="0">
                <a:latin typeface="Meiryo UI" pitchFamily="50" charset="-128"/>
                <a:ea typeface="Meiryo UI" pitchFamily="50" charset="-128"/>
              </a:rPr>
              <a:t>studyplus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に表示されます。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571472" y="428610"/>
            <a:ext cx="3836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青山英語学院販売の入試過去問題集</a:t>
            </a:r>
            <a:endParaRPr lang="ja-JP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857238"/>
            <a:ext cx="3029341" cy="4062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正方形/長方形 7"/>
          <p:cNvSpPr/>
          <p:nvPr/>
        </p:nvSpPr>
        <p:spPr>
          <a:xfrm>
            <a:off x="3500430" y="1000114"/>
            <a:ext cx="307183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北海道版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(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学校選択問題含む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)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　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税抜き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1124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円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神奈川版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税抜き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1156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円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大阪版（問題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A,B,C)</a:t>
            </a: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税抜き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1462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円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兵庫版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税抜き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996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円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※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現時点で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2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年に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1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冊のペースで販売予定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143636" y="1571618"/>
            <a:ext cx="2786082" cy="230832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市販されている教材と比較すると、割高に設定されておりますが、こちらは映像収録のための著作権利用料を含んでいます。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こちらの企画が続いていくためにもご協力をお願いいたします。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72"/>
            <a:ext cx="7806728" cy="442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857238"/>
            <a:ext cx="795655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050" y="922338"/>
            <a:ext cx="8596313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2750" y="341313"/>
            <a:ext cx="5776913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1500" y="1020763"/>
            <a:ext cx="5461000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2175" y="1054100"/>
            <a:ext cx="4819650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9563" y="396875"/>
            <a:ext cx="3443287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4603</TotalTime>
  <Words>249</Words>
  <Application>Microsoft Office PowerPoint</Application>
  <PresentationFormat>画面に合わせる (16:9)</PresentationFormat>
  <Paragraphs>51</Paragraphs>
  <Slides>20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1" baseType="lpstr">
      <vt:lpstr>Office ​​テーマ</vt:lpstr>
      <vt:lpstr>第37回　Assist勉強会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  <vt:lpstr>スライド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がくげい デジタル教材パック 提案書</dc:title>
  <dc:creator>香川千尋</dc:creator>
  <cp:lastModifiedBy>S A</cp:lastModifiedBy>
  <cp:revision>390</cp:revision>
  <cp:lastPrinted>2017-02-09T00:22:58Z</cp:lastPrinted>
  <dcterms:created xsi:type="dcterms:W3CDTF">2015-09-18T21:59:09Z</dcterms:created>
  <dcterms:modified xsi:type="dcterms:W3CDTF">2019-09-19T02:48:55Z</dcterms:modified>
</cp:coreProperties>
</file>